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6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778"/>
  </p:normalViewPr>
  <p:slideViewPr>
    <p:cSldViewPr snapToGrid="0">
      <p:cViewPr varScale="1">
        <p:scale>
          <a:sx n="85" d="100"/>
          <a:sy n="85" d="100"/>
        </p:scale>
        <p:origin x="1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96B34-3891-4822-9A54-8C5FFD9C18F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B3DCF6C-AFAC-40DA-B444-0D759A53E800}">
      <dgm:prSet/>
      <dgm:spPr/>
      <dgm:t>
        <a:bodyPr/>
        <a:lstStyle/>
        <a:p>
          <a:r>
            <a:rPr lang="en-US"/>
            <a:t>Volunteer to be a PFE mentor</a:t>
          </a:r>
        </a:p>
      </dgm:t>
    </dgm:pt>
    <dgm:pt modelId="{42D5D867-FBE6-4146-9AC3-384695DF35A6}" type="parTrans" cxnId="{AF0EFE4B-8CAB-40C5-890B-793E84F80B3B}">
      <dgm:prSet/>
      <dgm:spPr/>
      <dgm:t>
        <a:bodyPr/>
        <a:lstStyle/>
        <a:p>
          <a:endParaRPr lang="en-US"/>
        </a:p>
      </dgm:t>
    </dgm:pt>
    <dgm:pt modelId="{EF4DA02D-CA89-498A-BE37-4663553F27B8}" type="sibTrans" cxnId="{AF0EFE4B-8CAB-40C5-890B-793E84F80B3B}">
      <dgm:prSet/>
      <dgm:spPr/>
      <dgm:t>
        <a:bodyPr/>
        <a:lstStyle/>
        <a:p>
          <a:endParaRPr lang="en-US"/>
        </a:p>
      </dgm:t>
    </dgm:pt>
    <dgm:pt modelId="{DA6E1DD0-591F-4469-9DAD-FA07743956EE}">
      <dgm:prSet/>
      <dgm:spPr/>
      <dgm:t>
        <a:bodyPr/>
        <a:lstStyle/>
        <a:p>
          <a:r>
            <a:rPr lang="en-US"/>
            <a:t>Recommend others who might enjoy being a PFE mentor (friend, grandparent, etc.)</a:t>
          </a:r>
        </a:p>
      </dgm:t>
    </dgm:pt>
    <dgm:pt modelId="{127B9FC7-C014-4DEE-91A6-3410180DCD39}" type="parTrans" cxnId="{D771187E-C451-4727-91A7-6D34311CA098}">
      <dgm:prSet/>
      <dgm:spPr/>
      <dgm:t>
        <a:bodyPr/>
        <a:lstStyle/>
        <a:p>
          <a:endParaRPr lang="en-US"/>
        </a:p>
      </dgm:t>
    </dgm:pt>
    <dgm:pt modelId="{B2EA8F84-0ACD-48F8-BAB2-22DFBE07A873}" type="sibTrans" cxnId="{D771187E-C451-4727-91A7-6D34311CA098}">
      <dgm:prSet/>
      <dgm:spPr/>
      <dgm:t>
        <a:bodyPr/>
        <a:lstStyle/>
        <a:p>
          <a:endParaRPr lang="en-US"/>
        </a:p>
      </dgm:t>
    </dgm:pt>
    <dgm:pt modelId="{F641DD74-CCDC-4CE3-824B-CA6EC6780945}">
      <dgm:prSet/>
      <dgm:spPr/>
      <dgm:t>
        <a:bodyPr/>
        <a:lstStyle/>
        <a:p>
          <a:r>
            <a:rPr lang="en-US"/>
            <a:t>Participate in school fundraisers that help with contributing funds for tuition assistance</a:t>
          </a:r>
        </a:p>
      </dgm:t>
    </dgm:pt>
    <dgm:pt modelId="{D7E79E84-E484-4126-85F6-BE9AA6926217}" type="parTrans" cxnId="{BDD527A2-B441-4580-8F8A-5D2961EBF8DF}">
      <dgm:prSet/>
      <dgm:spPr/>
      <dgm:t>
        <a:bodyPr/>
        <a:lstStyle/>
        <a:p>
          <a:endParaRPr lang="en-US"/>
        </a:p>
      </dgm:t>
    </dgm:pt>
    <dgm:pt modelId="{A443CA07-3B9F-434F-AC9E-526B598554AE}" type="sibTrans" cxnId="{BDD527A2-B441-4580-8F8A-5D2961EBF8DF}">
      <dgm:prSet/>
      <dgm:spPr/>
      <dgm:t>
        <a:bodyPr/>
        <a:lstStyle/>
        <a:p>
          <a:endParaRPr lang="en-US"/>
        </a:p>
      </dgm:t>
    </dgm:pt>
    <dgm:pt modelId="{02E1E993-76A7-46B6-8FA6-DEDE7941EBE1}">
      <dgm:prSet/>
      <dgm:spPr/>
      <dgm:t>
        <a:bodyPr/>
        <a:lstStyle/>
        <a:p>
          <a:r>
            <a:rPr lang="en-US"/>
            <a:t>Check if your local PFE team needs support with the program</a:t>
          </a:r>
        </a:p>
      </dgm:t>
    </dgm:pt>
    <dgm:pt modelId="{4A5938EE-1A79-4968-99ED-730058168CFB}" type="parTrans" cxnId="{CC27BFE6-4658-4DA2-829D-84F763A7E9B0}">
      <dgm:prSet/>
      <dgm:spPr/>
      <dgm:t>
        <a:bodyPr/>
        <a:lstStyle/>
        <a:p>
          <a:endParaRPr lang="en-US"/>
        </a:p>
      </dgm:t>
    </dgm:pt>
    <dgm:pt modelId="{34A2472F-116C-4ACE-9746-ACDE1B62F3D1}" type="sibTrans" cxnId="{CC27BFE6-4658-4DA2-829D-84F763A7E9B0}">
      <dgm:prSet/>
      <dgm:spPr/>
      <dgm:t>
        <a:bodyPr/>
        <a:lstStyle/>
        <a:p>
          <a:endParaRPr lang="en-US"/>
        </a:p>
      </dgm:t>
    </dgm:pt>
    <dgm:pt modelId="{F8DE48E7-86A3-47CD-A5F4-7B3D7C520ACF}" type="pres">
      <dgm:prSet presAssocID="{2E496B34-3891-4822-9A54-8C5FFD9C18F7}" presName="root" presStyleCnt="0">
        <dgm:presLayoutVars>
          <dgm:dir/>
          <dgm:resizeHandles val="exact"/>
        </dgm:presLayoutVars>
      </dgm:prSet>
      <dgm:spPr/>
    </dgm:pt>
    <dgm:pt modelId="{836C4D5D-E13A-41B3-AEB1-F34009C6BEFC}" type="pres">
      <dgm:prSet presAssocID="{2E496B34-3891-4822-9A54-8C5FFD9C18F7}" presName="container" presStyleCnt="0">
        <dgm:presLayoutVars>
          <dgm:dir/>
          <dgm:resizeHandles val="exact"/>
        </dgm:presLayoutVars>
      </dgm:prSet>
      <dgm:spPr/>
    </dgm:pt>
    <dgm:pt modelId="{22E0C648-6556-428C-9368-91185966770C}" type="pres">
      <dgm:prSet presAssocID="{8B3DCF6C-AFAC-40DA-B444-0D759A53E800}" presName="compNode" presStyleCnt="0"/>
      <dgm:spPr/>
    </dgm:pt>
    <dgm:pt modelId="{4DEB1D75-6BA8-4014-B696-8BB27ECF5EA9}" type="pres">
      <dgm:prSet presAssocID="{8B3DCF6C-AFAC-40DA-B444-0D759A53E800}" presName="iconBgRect" presStyleLbl="bgShp" presStyleIdx="0" presStyleCnt="4"/>
      <dgm:spPr/>
    </dgm:pt>
    <dgm:pt modelId="{325769B0-1C47-40C2-B2A1-651D89A66F33}" type="pres">
      <dgm:prSet presAssocID="{8B3DCF6C-AFAC-40DA-B444-0D759A53E8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0ACF511-1620-4AE5-9EDE-D35E5FC6CBA9}" type="pres">
      <dgm:prSet presAssocID="{8B3DCF6C-AFAC-40DA-B444-0D759A53E800}" presName="spaceRect" presStyleCnt="0"/>
      <dgm:spPr/>
    </dgm:pt>
    <dgm:pt modelId="{90CE574E-F9E7-4F29-9F65-ECF2E2A813E8}" type="pres">
      <dgm:prSet presAssocID="{8B3DCF6C-AFAC-40DA-B444-0D759A53E800}" presName="textRect" presStyleLbl="revTx" presStyleIdx="0" presStyleCnt="4">
        <dgm:presLayoutVars>
          <dgm:chMax val="1"/>
          <dgm:chPref val="1"/>
        </dgm:presLayoutVars>
      </dgm:prSet>
      <dgm:spPr/>
    </dgm:pt>
    <dgm:pt modelId="{681829D0-9762-4607-8344-CC5CC8092283}" type="pres">
      <dgm:prSet presAssocID="{EF4DA02D-CA89-498A-BE37-4663553F27B8}" presName="sibTrans" presStyleLbl="sibTrans2D1" presStyleIdx="0" presStyleCnt="0"/>
      <dgm:spPr/>
    </dgm:pt>
    <dgm:pt modelId="{23233D78-B8A2-46E4-97F4-46499377AD8F}" type="pres">
      <dgm:prSet presAssocID="{DA6E1DD0-591F-4469-9DAD-FA07743956EE}" presName="compNode" presStyleCnt="0"/>
      <dgm:spPr/>
    </dgm:pt>
    <dgm:pt modelId="{673C1804-6E5E-4413-A3E6-F6C712374FB8}" type="pres">
      <dgm:prSet presAssocID="{DA6E1DD0-591F-4469-9DAD-FA07743956EE}" presName="iconBgRect" presStyleLbl="bgShp" presStyleIdx="1" presStyleCnt="4"/>
      <dgm:spPr/>
    </dgm:pt>
    <dgm:pt modelId="{B33982B3-B348-4301-B764-7D36B47E20CE}" type="pres">
      <dgm:prSet presAssocID="{DA6E1DD0-591F-4469-9DAD-FA07743956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90E2D52C-C608-42CC-BEB4-BD945EABEFA5}" type="pres">
      <dgm:prSet presAssocID="{DA6E1DD0-591F-4469-9DAD-FA07743956EE}" presName="spaceRect" presStyleCnt="0"/>
      <dgm:spPr/>
    </dgm:pt>
    <dgm:pt modelId="{9CE47C05-47C2-4E3F-A8AB-B264746A476B}" type="pres">
      <dgm:prSet presAssocID="{DA6E1DD0-591F-4469-9DAD-FA07743956EE}" presName="textRect" presStyleLbl="revTx" presStyleIdx="1" presStyleCnt="4">
        <dgm:presLayoutVars>
          <dgm:chMax val="1"/>
          <dgm:chPref val="1"/>
        </dgm:presLayoutVars>
      </dgm:prSet>
      <dgm:spPr/>
    </dgm:pt>
    <dgm:pt modelId="{F19D6F65-F43C-41D0-9161-AC5939C01FE9}" type="pres">
      <dgm:prSet presAssocID="{B2EA8F84-0ACD-48F8-BAB2-22DFBE07A873}" presName="sibTrans" presStyleLbl="sibTrans2D1" presStyleIdx="0" presStyleCnt="0"/>
      <dgm:spPr/>
    </dgm:pt>
    <dgm:pt modelId="{4299C068-A348-45BC-BCEB-3E01DDECA98E}" type="pres">
      <dgm:prSet presAssocID="{F641DD74-CCDC-4CE3-824B-CA6EC6780945}" presName="compNode" presStyleCnt="0"/>
      <dgm:spPr/>
    </dgm:pt>
    <dgm:pt modelId="{9BF950B9-5402-4F3B-AE62-43712E4133D1}" type="pres">
      <dgm:prSet presAssocID="{F641DD74-CCDC-4CE3-824B-CA6EC6780945}" presName="iconBgRect" presStyleLbl="bgShp" presStyleIdx="2" presStyleCnt="4"/>
      <dgm:spPr/>
    </dgm:pt>
    <dgm:pt modelId="{14FCBE9B-1FB3-45A3-8D56-60D1C1144B54}" type="pres">
      <dgm:prSet presAssocID="{F641DD74-CCDC-4CE3-824B-CA6EC67809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EADEEBE-A50B-4D6E-896D-9BB40207F0B8}" type="pres">
      <dgm:prSet presAssocID="{F641DD74-CCDC-4CE3-824B-CA6EC6780945}" presName="spaceRect" presStyleCnt="0"/>
      <dgm:spPr/>
    </dgm:pt>
    <dgm:pt modelId="{50046ABB-B071-4598-8E81-E3148DDAF2C4}" type="pres">
      <dgm:prSet presAssocID="{F641DD74-CCDC-4CE3-824B-CA6EC6780945}" presName="textRect" presStyleLbl="revTx" presStyleIdx="2" presStyleCnt="4">
        <dgm:presLayoutVars>
          <dgm:chMax val="1"/>
          <dgm:chPref val="1"/>
        </dgm:presLayoutVars>
      </dgm:prSet>
      <dgm:spPr/>
    </dgm:pt>
    <dgm:pt modelId="{870971E2-5DA6-41CA-AB8D-E2CEBADA2026}" type="pres">
      <dgm:prSet presAssocID="{A443CA07-3B9F-434F-AC9E-526B598554AE}" presName="sibTrans" presStyleLbl="sibTrans2D1" presStyleIdx="0" presStyleCnt="0"/>
      <dgm:spPr/>
    </dgm:pt>
    <dgm:pt modelId="{92B110D4-3B01-4894-9CFF-355126B9A73C}" type="pres">
      <dgm:prSet presAssocID="{02E1E993-76A7-46B6-8FA6-DEDE7941EBE1}" presName="compNode" presStyleCnt="0"/>
      <dgm:spPr/>
    </dgm:pt>
    <dgm:pt modelId="{BAE37784-84EB-4C27-A561-4EADA513C664}" type="pres">
      <dgm:prSet presAssocID="{02E1E993-76A7-46B6-8FA6-DEDE7941EBE1}" presName="iconBgRect" presStyleLbl="bgShp" presStyleIdx="3" presStyleCnt="4"/>
      <dgm:spPr/>
    </dgm:pt>
    <dgm:pt modelId="{3E4FA597-4B79-4895-B469-CF48F4DA01CA}" type="pres">
      <dgm:prSet presAssocID="{02E1E993-76A7-46B6-8FA6-DEDE7941EB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6AC52B8-DC85-4909-9568-A58DCC6D7739}" type="pres">
      <dgm:prSet presAssocID="{02E1E993-76A7-46B6-8FA6-DEDE7941EBE1}" presName="spaceRect" presStyleCnt="0"/>
      <dgm:spPr/>
    </dgm:pt>
    <dgm:pt modelId="{841B91FF-0B51-47F4-ABA7-C4A3E168D49D}" type="pres">
      <dgm:prSet presAssocID="{02E1E993-76A7-46B6-8FA6-DEDE7941EBE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2A31710-0A35-49E8-8F4E-37944CCCCA01}" type="presOf" srcId="{DA6E1DD0-591F-4469-9DAD-FA07743956EE}" destId="{9CE47C05-47C2-4E3F-A8AB-B264746A476B}" srcOrd="0" destOrd="0" presId="urn:microsoft.com/office/officeart/2018/2/layout/IconCircleList"/>
    <dgm:cxn modelId="{0918B814-6C0A-424B-B330-1ACAD54AA9D2}" type="presOf" srcId="{02E1E993-76A7-46B6-8FA6-DEDE7941EBE1}" destId="{841B91FF-0B51-47F4-ABA7-C4A3E168D49D}" srcOrd="0" destOrd="0" presId="urn:microsoft.com/office/officeart/2018/2/layout/IconCircleList"/>
    <dgm:cxn modelId="{AF0EFE4B-8CAB-40C5-890B-793E84F80B3B}" srcId="{2E496B34-3891-4822-9A54-8C5FFD9C18F7}" destId="{8B3DCF6C-AFAC-40DA-B444-0D759A53E800}" srcOrd="0" destOrd="0" parTransId="{42D5D867-FBE6-4146-9AC3-384695DF35A6}" sibTransId="{EF4DA02D-CA89-498A-BE37-4663553F27B8}"/>
    <dgm:cxn modelId="{622A0A6F-FDFE-46BE-A13F-2B5B4834E08D}" type="presOf" srcId="{A443CA07-3B9F-434F-AC9E-526B598554AE}" destId="{870971E2-5DA6-41CA-AB8D-E2CEBADA2026}" srcOrd="0" destOrd="0" presId="urn:microsoft.com/office/officeart/2018/2/layout/IconCircleList"/>
    <dgm:cxn modelId="{D4AA3278-6521-4293-8AFB-52C27BA9FF34}" type="presOf" srcId="{8B3DCF6C-AFAC-40DA-B444-0D759A53E800}" destId="{90CE574E-F9E7-4F29-9F65-ECF2E2A813E8}" srcOrd="0" destOrd="0" presId="urn:microsoft.com/office/officeart/2018/2/layout/IconCircleList"/>
    <dgm:cxn modelId="{D771187E-C451-4727-91A7-6D34311CA098}" srcId="{2E496B34-3891-4822-9A54-8C5FFD9C18F7}" destId="{DA6E1DD0-591F-4469-9DAD-FA07743956EE}" srcOrd="1" destOrd="0" parTransId="{127B9FC7-C014-4DEE-91A6-3410180DCD39}" sibTransId="{B2EA8F84-0ACD-48F8-BAB2-22DFBE07A873}"/>
    <dgm:cxn modelId="{22263081-929A-4862-AB10-FA176509883D}" type="presOf" srcId="{2E496B34-3891-4822-9A54-8C5FFD9C18F7}" destId="{F8DE48E7-86A3-47CD-A5F4-7B3D7C520ACF}" srcOrd="0" destOrd="0" presId="urn:microsoft.com/office/officeart/2018/2/layout/IconCircleList"/>
    <dgm:cxn modelId="{BDD527A2-B441-4580-8F8A-5D2961EBF8DF}" srcId="{2E496B34-3891-4822-9A54-8C5FFD9C18F7}" destId="{F641DD74-CCDC-4CE3-824B-CA6EC6780945}" srcOrd="2" destOrd="0" parTransId="{D7E79E84-E484-4126-85F6-BE9AA6926217}" sibTransId="{A443CA07-3B9F-434F-AC9E-526B598554AE}"/>
    <dgm:cxn modelId="{5AEFE7BF-2310-454C-A296-666A1AEEC214}" type="presOf" srcId="{F641DD74-CCDC-4CE3-824B-CA6EC6780945}" destId="{50046ABB-B071-4598-8E81-E3148DDAF2C4}" srcOrd="0" destOrd="0" presId="urn:microsoft.com/office/officeart/2018/2/layout/IconCircleList"/>
    <dgm:cxn modelId="{26DDE8D4-83B4-499E-9B82-5251DA75B58A}" type="presOf" srcId="{EF4DA02D-CA89-498A-BE37-4663553F27B8}" destId="{681829D0-9762-4607-8344-CC5CC8092283}" srcOrd="0" destOrd="0" presId="urn:microsoft.com/office/officeart/2018/2/layout/IconCircleList"/>
    <dgm:cxn modelId="{C4C2F6DC-1CE5-487B-A9F7-7E62484BF887}" type="presOf" srcId="{B2EA8F84-0ACD-48F8-BAB2-22DFBE07A873}" destId="{F19D6F65-F43C-41D0-9161-AC5939C01FE9}" srcOrd="0" destOrd="0" presId="urn:microsoft.com/office/officeart/2018/2/layout/IconCircleList"/>
    <dgm:cxn modelId="{CC27BFE6-4658-4DA2-829D-84F763A7E9B0}" srcId="{2E496B34-3891-4822-9A54-8C5FFD9C18F7}" destId="{02E1E993-76A7-46B6-8FA6-DEDE7941EBE1}" srcOrd="3" destOrd="0" parTransId="{4A5938EE-1A79-4968-99ED-730058168CFB}" sibTransId="{34A2472F-116C-4ACE-9746-ACDE1B62F3D1}"/>
    <dgm:cxn modelId="{19580246-8897-44B2-9D22-408C5B418EEA}" type="presParOf" srcId="{F8DE48E7-86A3-47CD-A5F4-7B3D7C520ACF}" destId="{836C4D5D-E13A-41B3-AEB1-F34009C6BEFC}" srcOrd="0" destOrd="0" presId="urn:microsoft.com/office/officeart/2018/2/layout/IconCircleList"/>
    <dgm:cxn modelId="{31DB0742-75A3-4B43-8122-611D01E8C3E7}" type="presParOf" srcId="{836C4D5D-E13A-41B3-AEB1-F34009C6BEFC}" destId="{22E0C648-6556-428C-9368-91185966770C}" srcOrd="0" destOrd="0" presId="urn:microsoft.com/office/officeart/2018/2/layout/IconCircleList"/>
    <dgm:cxn modelId="{5485C67E-331B-4EF6-BB26-25281604ECD9}" type="presParOf" srcId="{22E0C648-6556-428C-9368-91185966770C}" destId="{4DEB1D75-6BA8-4014-B696-8BB27ECF5EA9}" srcOrd="0" destOrd="0" presId="urn:microsoft.com/office/officeart/2018/2/layout/IconCircleList"/>
    <dgm:cxn modelId="{49980657-BF7A-4E14-93C2-162795430410}" type="presParOf" srcId="{22E0C648-6556-428C-9368-91185966770C}" destId="{325769B0-1C47-40C2-B2A1-651D89A66F33}" srcOrd="1" destOrd="0" presId="urn:microsoft.com/office/officeart/2018/2/layout/IconCircleList"/>
    <dgm:cxn modelId="{556EC8BB-746E-4CE2-B422-5D6A8292FB62}" type="presParOf" srcId="{22E0C648-6556-428C-9368-91185966770C}" destId="{60ACF511-1620-4AE5-9EDE-D35E5FC6CBA9}" srcOrd="2" destOrd="0" presId="urn:microsoft.com/office/officeart/2018/2/layout/IconCircleList"/>
    <dgm:cxn modelId="{521AE27B-02F6-4F54-9A38-6230A19C6009}" type="presParOf" srcId="{22E0C648-6556-428C-9368-91185966770C}" destId="{90CE574E-F9E7-4F29-9F65-ECF2E2A813E8}" srcOrd="3" destOrd="0" presId="urn:microsoft.com/office/officeart/2018/2/layout/IconCircleList"/>
    <dgm:cxn modelId="{F49BCD87-B582-4577-AC99-5502C0FDED59}" type="presParOf" srcId="{836C4D5D-E13A-41B3-AEB1-F34009C6BEFC}" destId="{681829D0-9762-4607-8344-CC5CC8092283}" srcOrd="1" destOrd="0" presId="urn:microsoft.com/office/officeart/2018/2/layout/IconCircleList"/>
    <dgm:cxn modelId="{6997EBFE-99DC-4999-8A25-3D90C651706D}" type="presParOf" srcId="{836C4D5D-E13A-41B3-AEB1-F34009C6BEFC}" destId="{23233D78-B8A2-46E4-97F4-46499377AD8F}" srcOrd="2" destOrd="0" presId="urn:microsoft.com/office/officeart/2018/2/layout/IconCircleList"/>
    <dgm:cxn modelId="{F196FAD2-1E9E-452D-ACAB-385C3CAF461D}" type="presParOf" srcId="{23233D78-B8A2-46E4-97F4-46499377AD8F}" destId="{673C1804-6E5E-4413-A3E6-F6C712374FB8}" srcOrd="0" destOrd="0" presId="urn:microsoft.com/office/officeart/2018/2/layout/IconCircleList"/>
    <dgm:cxn modelId="{8BDD1311-7E8B-408B-8B24-04BDE8A6C5EB}" type="presParOf" srcId="{23233D78-B8A2-46E4-97F4-46499377AD8F}" destId="{B33982B3-B348-4301-B764-7D36B47E20CE}" srcOrd="1" destOrd="0" presId="urn:microsoft.com/office/officeart/2018/2/layout/IconCircleList"/>
    <dgm:cxn modelId="{319EAE88-3281-4E31-94B6-6EBEBC5DEF8A}" type="presParOf" srcId="{23233D78-B8A2-46E4-97F4-46499377AD8F}" destId="{90E2D52C-C608-42CC-BEB4-BD945EABEFA5}" srcOrd="2" destOrd="0" presId="urn:microsoft.com/office/officeart/2018/2/layout/IconCircleList"/>
    <dgm:cxn modelId="{DAE9E62A-3672-4A6B-9CB2-B57BF8BD11D4}" type="presParOf" srcId="{23233D78-B8A2-46E4-97F4-46499377AD8F}" destId="{9CE47C05-47C2-4E3F-A8AB-B264746A476B}" srcOrd="3" destOrd="0" presId="urn:microsoft.com/office/officeart/2018/2/layout/IconCircleList"/>
    <dgm:cxn modelId="{5D173435-17C6-4FD7-B882-B858F2A4F360}" type="presParOf" srcId="{836C4D5D-E13A-41B3-AEB1-F34009C6BEFC}" destId="{F19D6F65-F43C-41D0-9161-AC5939C01FE9}" srcOrd="3" destOrd="0" presId="urn:microsoft.com/office/officeart/2018/2/layout/IconCircleList"/>
    <dgm:cxn modelId="{A8296FB5-FBCB-40EC-981E-A8A59E2C3017}" type="presParOf" srcId="{836C4D5D-E13A-41B3-AEB1-F34009C6BEFC}" destId="{4299C068-A348-45BC-BCEB-3E01DDECA98E}" srcOrd="4" destOrd="0" presId="urn:microsoft.com/office/officeart/2018/2/layout/IconCircleList"/>
    <dgm:cxn modelId="{37328D4C-6776-4C98-BFAA-C362125848CA}" type="presParOf" srcId="{4299C068-A348-45BC-BCEB-3E01DDECA98E}" destId="{9BF950B9-5402-4F3B-AE62-43712E4133D1}" srcOrd="0" destOrd="0" presId="urn:microsoft.com/office/officeart/2018/2/layout/IconCircleList"/>
    <dgm:cxn modelId="{2B7ECB23-BD7E-4E3C-9FA4-E07B85EEB489}" type="presParOf" srcId="{4299C068-A348-45BC-BCEB-3E01DDECA98E}" destId="{14FCBE9B-1FB3-45A3-8D56-60D1C1144B54}" srcOrd="1" destOrd="0" presId="urn:microsoft.com/office/officeart/2018/2/layout/IconCircleList"/>
    <dgm:cxn modelId="{C62EA658-33FC-4B1C-A8B9-5D7F7C705659}" type="presParOf" srcId="{4299C068-A348-45BC-BCEB-3E01DDECA98E}" destId="{CEADEEBE-A50B-4D6E-896D-9BB40207F0B8}" srcOrd="2" destOrd="0" presId="urn:microsoft.com/office/officeart/2018/2/layout/IconCircleList"/>
    <dgm:cxn modelId="{2D2DB881-C570-4DDE-B56B-9465EA54DEAA}" type="presParOf" srcId="{4299C068-A348-45BC-BCEB-3E01DDECA98E}" destId="{50046ABB-B071-4598-8E81-E3148DDAF2C4}" srcOrd="3" destOrd="0" presId="urn:microsoft.com/office/officeart/2018/2/layout/IconCircleList"/>
    <dgm:cxn modelId="{0543EC76-B511-463C-AC6A-4A75AF71D05C}" type="presParOf" srcId="{836C4D5D-E13A-41B3-AEB1-F34009C6BEFC}" destId="{870971E2-5DA6-41CA-AB8D-E2CEBADA2026}" srcOrd="5" destOrd="0" presId="urn:microsoft.com/office/officeart/2018/2/layout/IconCircleList"/>
    <dgm:cxn modelId="{66AFD6DE-FCCF-4553-878B-B947758048E6}" type="presParOf" srcId="{836C4D5D-E13A-41B3-AEB1-F34009C6BEFC}" destId="{92B110D4-3B01-4894-9CFF-355126B9A73C}" srcOrd="6" destOrd="0" presId="urn:microsoft.com/office/officeart/2018/2/layout/IconCircleList"/>
    <dgm:cxn modelId="{C97E7494-88A0-45E2-84DB-9A0CEB006C38}" type="presParOf" srcId="{92B110D4-3B01-4894-9CFF-355126B9A73C}" destId="{BAE37784-84EB-4C27-A561-4EADA513C664}" srcOrd="0" destOrd="0" presId="urn:microsoft.com/office/officeart/2018/2/layout/IconCircleList"/>
    <dgm:cxn modelId="{CE4FFE3C-8BD1-4506-BBDA-B905A19EB509}" type="presParOf" srcId="{92B110D4-3B01-4894-9CFF-355126B9A73C}" destId="{3E4FA597-4B79-4895-B469-CF48F4DA01CA}" srcOrd="1" destOrd="0" presId="urn:microsoft.com/office/officeart/2018/2/layout/IconCircleList"/>
    <dgm:cxn modelId="{8A1F3E85-8458-4CEB-A3B7-F7DBA7DF3EC7}" type="presParOf" srcId="{92B110D4-3B01-4894-9CFF-355126B9A73C}" destId="{36AC52B8-DC85-4909-9568-A58DCC6D7739}" srcOrd="2" destOrd="0" presId="urn:microsoft.com/office/officeart/2018/2/layout/IconCircleList"/>
    <dgm:cxn modelId="{F127E608-B8C6-471F-A6FB-78F56B7D7E05}" type="presParOf" srcId="{92B110D4-3B01-4894-9CFF-355126B9A73C}" destId="{841B91FF-0B51-47F4-ABA7-C4A3E168D49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B1D75-6BA8-4014-B696-8BB27ECF5EA9}">
      <dsp:nvSpPr>
        <dsp:cNvPr id="0" name=""/>
        <dsp:cNvSpPr/>
      </dsp:nvSpPr>
      <dsp:spPr>
        <a:xfrm>
          <a:off x="155279" y="185084"/>
          <a:ext cx="1306466" cy="1306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769B0-1C47-40C2-B2A1-651D89A66F33}">
      <dsp:nvSpPr>
        <dsp:cNvPr id="0" name=""/>
        <dsp:cNvSpPr/>
      </dsp:nvSpPr>
      <dsp:spPr>
        <a:xfrm>
          <a:off x="429637" y="459442"/>
          <a:ext cx="757750" cy="757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E574E-F9E7-4F29-9F65-ECF2E2A813E8}">
      <dsp:nvSpPr>
        <dsp:cNvPr id="0" name=""/>
        <dsp:cNvSpPr/>
      </dsp:nvSpPr>
      <dsp:spPr>
        <a:xfrm>
          <a:off x="1741703" y="185084"/>
          <a:ext cx="3079529" cy="13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Volunteer to be a PFE mentor</a:t>
          </a:r>
        </a:p>
      </dsp:txBody>
      <dsp:txXfrm>
        <a:off x="1741703" y="185084"/>
        <a:ext cx="3079529" cy="1306466"/>
      </dsp:txXfrm>
    </dsp:sp>
    <dsp:sp modelId="{673C1804-6E5E-4413-A3E6-F6C712374FB8}">
      <dsp:nvSpPr>
        <dsp:cNvPr id="0" name=""/>
        <dsp:cNvSpPr/>
      </dsp:nvSpPr>
      <dsp:spPr>
        <a:xfrm>
          <a:off x="5357817" y="185084"/>
          <a:ext cx="1306466" cy="13064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982B3-B348-4301-B764-7D36B47E20CE}">
      <dsp:nvSpPr>
        <dsp:cNvPr id="0" name=""/>
        <dsp:cNvSpPr/>
      </dsp:nvSpPr>
      <dsp:spPr>
        <a:xfrm>
          <a:off x="5632175" y="459442"/>
          <a:ext cx="757750" cy="757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47C05-47C2-4E3F-A8AB-B264746A476B}">
      <dsp:nvSpPr>
        <dsp:cNvPr id="0" name=""/>
        <dsp:cNvSpPr/>
      </dsp:nvSpPr>
      <dsp:spPr>
        <a:xfrm>
          <a:off x="6944241" y="185084"/>
          <a:ext cx="3079529" cy="13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Recommend others who might enjoy being a PFE mentor (friend, grandparent, etc.)</a:t>
          </a:r>
        </a:p>
      </dsp:txBody>
      <dsp:txXfrm>
        <a:off x="6944241" y="185084"/>
        <a:ext cx="3079529" cy="1306466"/>
      </dsp:txXfrm>
    </dsp:sp>
    <dsp:sp modelId="{9BF950B9-5402-4F3B-AE62-43712E4133D1}">
      <dsp:nvSpPr>
        <dsp:cNvPr id="0" name=""/>
        <dsp:cNvSpPr/>
      </dsp:nvSpPr>
      <dsp:spPr>
        <a:xfrm>
          <a:off x="155279" y="2102548"/>
          <a:ext cx="1306466" cy="13064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CBE9B-1FB3-45A3-8D56-60D1C1144B54}">
      <dsp:nvSpPr>
        <dsp:cNvPr id="0" name=""/>
        <dsp:cNvSpPr/>
      </dsp:nvSpPr>
      <dsp:spPr>
        <a:xfrm>
          <a:off x="429637" y="2376906"/>
          <a:ext cx="757750" cy="757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46ABB-B071-4598-8E81-E3148DDAF2C4}">
      <dsp:nvSpPr>
        <dsp:cNvPr id="0" name=""/>
        <dsp:cNvSpPr/>
      </dsp:nvSpPr>
      <dsp:spPr>
        <a:xfrm>
          <a:off x="1741703" y="2102548"/>
          <a:ext cx="3079529" cy="13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Participate in school fundraisers that help with contributing funds for tuition assistance</a:t>
          </a:r>
        </a:p>
      </dsp:txBody>
      <dsp:txXfrm>
        <a:off x="1741703" y="2102548"/>
        <a:ext cx="3079529" cy="1306466"/>
      </dsp:txXfrm>
    </dsp:sp>
    <dsp:sp modelId="{BAE37784-84EB-4C27-A561-4EADA513C664}">
      <dsp:nvSpPr>
        <dsp:cNvPr id="0" name=""/>
        <dsp:cNvSpPr/>
      </dsp:nvSpPr>
      <dsp:spPr>
        <a:xfrm>
          <a:off x="5357817" y="2102548"/>
          <a:ext cx="1306466" cy="1306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FA597-4B79-4895-B469-CF48F4DA01CA}">
      <dsp:nvSpPr>
        <dsp:cNvPr id="0" name=""/>
        <dsp:cNvSpPr/>
      </dsp:nvSpPr>
      <dsp:spPr>
        <a:xfrm>
          <a:off x="5632175" y="2376906"/>
          <a:ext cx="757750" cy="7577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B91FF-0B51-47F4-ABA7-C4A3E168D49D}">
      <dsp:nvSpPr>
        <dsp:cNvPr id="0" name=""/>
        <dsp:cNvSpPr/>
      </dsp:nvSpPr>
      <dsp:spPr>
        <a:xfrm>
          <a:off x="6944241" y="2102548"/>
          <a:ext cx="3079529" cy="13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Check if your local PFE team needs support with the program</a:t>
          </a:r>
        </a:p>
      </dsp:txBody>
      <dsp:txXfrm>
        <a:off x="6944241" y="2102548"/>
        <a:ext cx="3079529" cy="130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379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9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4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87579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68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04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612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5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279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BE289-482D-4F43-147D-68670D2E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1909" y="951400"/>
            <a:ext cx="5875694" cy="4654296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500" kern="12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Spotlight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C011AF-B469-F2DC-955F-1D699646ACF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24643" b="19053"/>
          <a:stretch/>
        </p:blipFill>
        <p:spPr>
          <a:xfrm>
            <a:off x="613815" y="2306120"/>
            <a:ext cx="3995589" cy="22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A0593-6F17-1A5D-6A23-668E3332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en-US" sz="4400"/>
              <a:t>How It Works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F8B90-7704-5308-4945-006AF89D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8534400" cy="370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PFE is a program that creates opportunities for service, fosters intergenerational friendships, and provides tuition assistance.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Students are paired with an older adult (mentor) in your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Student and mentor spend time together each week doing various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Student and mentor gain a valuable lifelong friendship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Student receives tuition assistance</a:t>
            </a:r>
          </a:p>
          <a:p>
            <a:pPr marL="457200" lvl="1" indent="0">
              <a:buNone/>
            </a:pPr>
            <a:r>
              <a:rPr lang="en-US"/>
              <a:t>	K-8 earning potential = $1320 per year</a:t>
            </a:r>
          </a:p>
          <a:p>
            <a:pPr marL="457200" lvl="1" indent="0">
              <a:buNone/>
            </a:pPr>
            <a:r>
              <a:rPr lang="en-US"/>
              <a:t>	9-12 earning potential = $1600 per year</a:t>
            </a:r>
          </a:p>
        </p:txBody>
      </p:sp>
    </p:spTree>
    <p:extLst>
      <p:ext uri="{BB962C8B-B14F-4D97-AF65-F5344CB8AC3E}">
        <p14:creationId xmlns:p14="http://schemas.microsoft.com/office/powerpoint/2010/main" val="179747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id="{5714104B-B264-A25E-3915-724CDD54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0" y="1354945"/>
            <a:ext cx="2630857" cy="4148110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Testimonial Video</a:t>
            </a:r>
          </a:p>
        </p:txBody>
      </p:sp>
      <p:pic>
        <p:nvPicPr>
          <p:cNvPr id="103" name="Online Media 102" descr="PFE Impact">
            <a:hlinkClick r:id="" action="ppaction://media"/>
            <a:extLst>
              <a:ext uri="{FF2B5EF4-FFF2-40B4-BE49-F238E27FC236}">
                <a16:creationId xmlns:a16="http://schemas.microsoft.com/office/drawing/2014/main" id="{12E4168F-C29C-41AC-449D-D1DEADA862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4413" y="1355725"/>
            <a:ext cx="5818187" cy="43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1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630ED-701D-3220-4EFA-C16F6468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/>
              <a:t>How Can the church family help?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FBCDC2-1B5F-55C4-1956-410D27693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52227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61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E8DF3-8C3F-21CA-979B-6F0C4C2E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PFE Contact Info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6309-7443-4165-90AD-D6141215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School Principal:</a:t>
            </a:r>
          </a:p>
          <a:p>
            <a:pPr marL="0" indent="0">
              <a:buNone/>
            </a:pPr>
            <a:r>
              <a:rPr lang="en-US" sz="2400" dirty="0"/>
              <a:t>Email: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PFE Coordinator:</a:t>
            </a:r>
          </a:p>
          <a:p>
            <a:pPr marL="0" indent="0">
              <a:buNone/>
            </a:pPr>
            <a:r>
              <a:rPr lang="en-US" sz="2400" dirty="0"/>
              <a:t>Email: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77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6" ma:contentTypeDescription="Create a new document." ma:contentTypeScope="" ma:versionID="a885cf8a7541b0f9a28a9c6b1714b8b8">
  <xsd:schema xmlns:xsd="http://www.w3.org/2001/XMLSchema" xmlns:xs="http://www.w3.org/2001/XMLSchema" xmlns:p="http://schemas.microsoft.com/office/2006/metadata/properties" xmlns:ns2="f7474c18-0a34-4eb6-b79e-8bbddf8a6318" xmlns:ns3="a59198b6-37f8-401c-b3ab-b6c9c93ca088" targetNamespace="http://schemas.microsoft.com/office/2006/metadata/properties" ma:root="true" ma:fieldsID="0d5e41cb2cea3c7ec560ceb134c6e66e" ns2:_="" ns3:_=""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BA30F2-360E-47FE-B9F7-24BACA845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D97F1B-1B19-405A-9299-1292AB0F74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144</Words>
  <Application>Microsoft Macintosh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Spotlight</vt:lpstr>
      <vt:lpstr>How It Works</vt:lpstr>
      <vt:lpstr>Testimonial Video</vt:lpstr>
      <vt:lpstr>How Can the church family help?</vt:lpstr>
      <vt:lpstr>PFE 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PFE Spotlight</dc:title>
  <dc:creator>Ashley Beisiegel</dc:creator>
  <cp:lastModifiedBy>Jackie Downs</cp:lastModifiedBy>
  <cp:revision>16</cp:revision>
  <cp:lastPrinted>2022-08-15T18:55:57Z</cp:lastPrinted>
  <dcterms:created xsi:type="dcterms:W3CDTF">2022-08-04T13:37:56Z</dcterms:created>
  <dcterms:modified xsi:type="dcterms:W3CDTF">2025-06-24T17:50:26Z</dcterms:modified>
</cp:coreProperties>
</file>